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6"/>
  </p:notesMasterIdLst>
  <p:sldIdLst>
    <p:sldId id="274" r:id="rId2"/>
    <p:sldId id="268" r:id="rId3"/>
    <p:sldId id="273" r:id="rId4"/>
    <p:sldId id="269" r:id="rId5"/>
  </p:sldIdLst>
  <p:sldSz cx="6858000" cy="9906000" type="A4"/>
  <p:notesSz cx="9875838" cy="17556163"/>
  <p:embeddedFontLst>
    <p:embeddedFont>
      <p:font typeface="LG스마트체 Regular" panose="020B0600000101010101" pitchFamily="50" charset="-127"/>
      <p:regular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휴먼옛체" panose="02030504000101010101" pitchFamily="18" charset="-127"/>
      <p:regular r:id="rId10"/>
    </p:embeddedFont>
    <p:embeddedFont>
      <p:font typeface="LG스마트체2.0 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LG스마트체 Bold" panose="020B0600000101010101" pitchFamily="50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951"/>
    <a:srgbClr val="495E67"/>
    <a:srgbClr val="607A86"/>
    <a:srgbClr val="7B5B39"/>
    <a:srgbClr val="FDF7ED"/>
    <a:srgbClr val="FFF6E7"/>
    <a:srgbClr val="FFFAE9"/>
    <a:srgbClr val="FCF4E3"/>
    <a:srgbClr val="F3DFB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526" autoAdjust="0"/>
  </p:normalViewPr>
  <p:slideViewPr>
    <p:cSldViewPr snapToGrid="0" snapToObjects="1">
      <p:cViewPr>
        <p:scale>
          <a:sx n="66" d="100"/>
          <a:sy n="66" d="100"/>
        </p:scale>
        <p:origin x="265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14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E508ABD-50F9-C432-1B13-C7191CA9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80F7694A-4FEB-0CF7-183B-0E61F2A2E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9A1DA9DB-CF19-3D5B-8AB9-8FF9187DD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60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C8F7D46-5890-DEA8-CF4A-47FF0D30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224EFA04-FB47-02BB-5EB2-66E80F6E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3A11949A-6204-746C-08EC-8B46BD0B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69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3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284C96A-4447-1358-8F2B-C01FAA189759}"/>
              </a:ext>
            </a:extLst>
          </p:cNvPr>
          <p:cNvSpPr/>
          <p:nvPr userDrawn="1"/>
        </p:nvSpPr>
        <p:spPr>
          <a:xfrm>
            <a:off x="-124" y="22860"/>
            <a:ext cx="6858124" cy="525780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7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535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92761" y="3083088"/>
            <a:ext cx="1375177" cy="3126378"/>
          </a:xfrm>
          <a:prstGeom prst="rect">
            <a:avLst/>
          </a:prstGeom>
          <a:effectLst>
            <a:outerShdw blurRad="26228" dist="149797" dir="2700000">
              <a:srgbClr val="000000">
                <a:alpha val="50000"/>
              </a:srgbClr>
            </a:outerShdw>
          </a:effectLst>
        </p:spPr>
      </p:pic>
      <p:sp>
        <p:nvSpPr>
          <p:cNvPr id="5" name="TextBox 10"/>
          <p:cNvSpPr txBox="1"/>
          <p:nvPr/>
        </p:nvSpPr>
        <p:spPr>
          <a:xfrm>
            <a:off x="510298" y="514918"/>
            <a:ext cx="5172546" cy="516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800" b="1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LG</a:t>
            </a:r>
            <a:r>
              <a:rPr lang="en-US" sz="3800" dirty="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380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사내 문서 도우미 등장</a:t>
            </a:r>
            <a:r>
              <a:rPr lang="en-US" altLang="ko-KR" sz="3800" dirty="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en-US" sz="3800" dirty="0" smtClean="0">
              <a:solidFill>
                <a:srgbClr val="495E67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2494" y="2527300"/>
            <a:ext cx="6228806" cy="7137400"/>
          </a:xfrm>
          <a:prstGeom prst="rect">
            <a:avLst/>
          </a:prstGeom>
          <a:noFill/>
          <a:ln w="381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7925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12497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17196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21895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26848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31420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36119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40818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45898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50470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55169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59741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6418627" y="2527300"/>
            <a:ext cx="0" cy="713740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28575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32639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36957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41021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45339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49403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53721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57785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61976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66040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70358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74422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78740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82804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87122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62494" y="91186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 flipH="1">
            <a:off x="343038" y="9563100"/>
            <a:ext cx="6228806" cy="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53219" y="1079389"/>
            <a:ext cx="3715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800" dirty="0" smtClean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FOBI</a:t>
            </a:r>
            <a:endParaRPr lang="ko-KR" altLang="en-US" sz="8000" b="1" spc="80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62427" y="2765727"/>
            <a:ext cx="5156200" cy="4968574"/>
          </a:xfrm>
          <a:prstGeom prst="roundRect">
            <a:avLst>
              <a:gd name="adj" fmla="val 7964"/>
            </a:avLst>
          </a:prstGeom>
          <a:solidFill>
            <a:srgbClr val="FDF7ED"/>
          </a:solidFill>
          <a:ln>
            <a:noFill/>
          </a:ln>
          <a:effectLst>
            <a:outerShdw blurRad="50800" dist="76200" dir="2700000" algn="tl" rotWithShape="0">
              <a:srgbClr val="495E67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885756" y="5518713"/>
            <a:ext cx="3313886" cy="726724"/>
          </a:xfrm>
          <a:prstGeom prst="roundRect">
            <a:avLst>
              <a:gd name="adj" fmla="val 9708"/>
            </a:avLst>
          </a:prstGeom>
          <a:solidFill>
            <a:srgbClr val="FCF4E3"/>
          </a:solidFill>
          <a:ln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305633" y="6445645"/>
            <a:ext cx="3581980" cy="980436"/>
          </a:xfrm>
          <a:prstGeom prst="roundRect">
            <a:avLst>
              <a:gd name="adj" fmla="val 9708"/>
            </a:avLst>
          </a:prstGeom>
          <a:solidFill>
            <a:srgbClr val="FCF8ED"/>
          </a:solidFill>
          <a:ln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12" y="3395830"/>
            <a:ext cx="519369" cy="457045"/>
          </a:xfrm>
          <a:prstGeom prst="rect">
            <a:avLst/>
          </a:prstGeom>
        </p:spPr>
      </p:pic>
      <p:cxnSp>
        <p:nvCxnSpPr>
          <p:cNvPr id="81" name="직선 연결선 80"/>
          <p:cNvCxnSpPr/>
          <p:nvPr/>
        </p:nvCxnSpPr>
        <p:spPr>
          <a:xfrm>
            <a:off x="1507900" y="4587909"/>
            <a:ext cx="4743665" cy="0"/>
          </a:xfrm>
          <a:prstGeom prst="line">
            <a:avLst/>
          </a:prstGeom>
          <a:ln>
            <a:solidFill>
              <a:srgbClr val="495E6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9305681" y="1182523"/>
            <a:ext cx="886533" cy="853497"/>
            <a:chOff x="956792" y="7960113"/>
            <a:chExt cx="886533" cy="853497"/>
          </a:xfrm>
        </p:grpSpPr>
        <p:sp>
          <p:nvSpPr>
            <p:cNvPr id="83" name="타원 82"/>
            <p:cNvSpPr/>
            <p:nvPr/>
          </p:nvSpPr>
          <p:spPr>
            <a:xfrm>
              <a:off x="956792" y="7960113"/>
              <a:ext cx="886533" cy="853497"/>
            </a:xfrm>
            <a:prstGeom prst="ellipse">
              <a:avLst/>
            </a:prstGeom>
            <a:solidFill>
              <a:srgbClr val="F0D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1072897" y="8097814"/>
              <a:ext cx="603504" cy="713508"/>
            </a:xfrm>
            <a:prstGeom prst="ellipse">
              <a:avLst/>
            </a:prstGeom>
            <a:solidFill>
              <a:srgbClr val="F9E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04" y="8097814"/>
              <a:ext cx="713507" cy="713507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2267735" y="3342997"/>
            <a:ext cx="2771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목차를 한 눈에</a:t>
            </a:r>
            <a:r>
              <a:rPr lang="en-US" altLang="ko-KR" sz="32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en-US" altLang="ko-KR" sz="3200" dirty="0">
              <a:solidFill>
                <a:srgbClr val="B8695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50963" y="4028196"/>
            <a:ext cx="47345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업무에 필요한 사내문서를 쉽게 읽어보세요  </a:t>
            </a: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🐾</a:t>
            </a:r>
            <a:endParaRPr lang="ko-KR" altLang="en-US" dirty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1625367" y="4803379"/>
            <a:ext cx="552008" cy="584814"/>
            <a:chOff x="1223932" y="6049022"/>
            <a:chExt cx="409632" cy="447737"/>
          </a:xfrm>
        </p:grpSpPr>
        <p:sp>
          <p:nvSpPr>
            <p:cNvPr id="89" name="타원 88"/>
            <p:cNvSpPr/>
            <p:nvPr/>
          </p:nvSpPr>
          <p:spPr>
            <a:xfrm>
              <a:off x="1324959" y="6128966"/>
              <a:ext cx="256191" cy="252784"/>
            </a:xfrm>
            <a:prstGeom prst="ellipse">
              <a:avLst/>
            </a:prstGeom>
            <a:solidFill>
              <a:srgbClr val="F3D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3932" y="6049022"/>
              <a:ext cx="409632" cy="447737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2939063" y="5662963"/>
            <a:ext cx="32072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</a:t>
            </a:r>
            <a:r>
              <a:rPr lang="ko-KR" altLang="en-US" b="1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스펙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 </a:t>
            </a:r>
            <a:r>
              <a:rPr lang="ko-KR" altLang="en-US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어디서 찾을 수 있어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ko-KR" altLang="en-US" dirty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373304" y="6578630"/>
            <a:ext cx="32072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이동해 </a:t>
            </a: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드릴게요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! </a:t>
            </a:r>
            <a:endParaRPr lang="en-US" altLang="ko-KR" dirty="0" smtClean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관련 </a:t>
            </a: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담당자와 지라 링크는 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…</a:t>
            </a:r>
            <a:endParaRPr lang="ko-KR" altLang="en-US" dirty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t="35037" r="17694" b="10540"/>
          <a:stretch/>
        </p:blipFill>
        <p:spPr>
          <a:xfrm>
            <a:off x="107240" y="5836139"/>
            <a:ext cx="2659148" cy="3593756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279216" y="4788794"/>
            <a:ext cx="3028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키워드로 빠르게</a:t>
            </a:r>
            <a:r>
              <a:rPr lang="en-US" altLang="ko-KR" sz="32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en-US" altLang="ko-KR" sz="3200" dirty="0">
              <a:solidFill>
                <a:srgbClr val="B8695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1249727" y="2781300"/>
            <a:ext cx="5181600" cy="4461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07A8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3124373" y="8122558"/>
            <a:ext cx="772979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b="1" spc="300" dirty="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File-Oriented</a:t>
            </a:r>
          </a:p>
          <a:p>
            <a:pPr>
              <a:lnSpc>
                <a:spcPct val="140000"/>
              </a:lnSpc>
            </a:pPr>
            <a:r>
              <a:rPr lang="en-US" altLang="ko-KR" sz="2400" b="1" spc="300" dirty="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Bot Interface</a:t>
            </a:r>
            <a:endParaRPr lang="ko-KR" altLang="en-US" sz="2400" b="1" spc="300">
              <a:solidFill>
                <a:srgbClr val="495E67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xmlns="" id="{F0AA854C-BD3D-F1CF-C96A-E03073AA10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 rot="19709768">
            <a:off x="10613822" y="514201"/>
            <a:ext cx="1315704" cy="1219139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F0AA854C-BD3D-F1CF-C96A-E03073AA10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 rot="2607832">
            <a:off x="5160921" y="1478967"/>
            <a:ext cx="1315704" cy="1219139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 rot="20512998">
            <a:off x="4858253" y="1140994"/>
            <a:ext cx="1247873" cy="1156286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20222644">
            <a:off x="4401891" y="1379846"/>
            <a:ext cx="994865" cy="9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0AEA959-4DB9-E1BE-47A4-DDBC5F708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88A6198-6CC2-45F2-21DF-279D7D1EDA9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990884EA-02B1-E813-1CAD-D73C3ADC2B4A}"/>
              </a:ext>
            </a:extLst>
          </p:cNvPr>
          <p:cNvCxnSpPr/>
          <p:nvPr/>
        </p:nvCxnSpPr>
        <p:spPr>
          <a:xfrm>
            <a:off x="-21771" y="323218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2364BB7B-64DB-1765-5AC9-3B1C6AB671BD}"/>
              </a:ext>
            </a:extLst>
          </p:cNvPr>
          <p:cNvCxnSpPr/>
          <p:nvPr/>
        </p:nvCxnSpPr>
        <p:spPr>
          <a:xfrm>
            <a:off x="-51296" y="384391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2421DDD-4AB3-6B6D-CD39-D3F49C44AF71}"/>
              </a:ext>
            </a:extLst>
          </p:cNvPr>
          <p:cNvCxnSpPr/>
          <p:nvPr/>
        </p:nvCxnSpPr>
        <p:spPr>
          <a:xfrm>
            <a:off x="-22946" y="445406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F356AB9A-433F-54A8-DC85-0FD2A4A284CB}"/>
              </a:ext>
            </a:extLst>
          </p:cNvPr>
          <p:cNvCxnSpPr/>
          <p:nvPr/>
        </p:nvCxnSpPr>
        <p:spPr>
          <a:xfrm>
            <a:off x="497" y="507047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FB595825-2703-9E18-E8A7-64C2B2A0D7FC}"/>
              </a:ext>
            </a:extLst>
          </p:cNvPr>
          <p:cNvCxnSpPr/>
          <p:nvPr/>
        </p:nvCxnSpPr>
        <p:spPr>
          <a:xfrm>
            <a:off x="0" y="568220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40A98DDF-F5A7-4174-991D-8D3BB2161E62}"/>
              </a:ext>
            </a:extLst>
          </p:cNvPr>
          <p:cNvCxnSpPr/>
          <p:nvPr/>
        </p:nvCxnSpPr>
        <p:spPr>
          <a:xfrm>
            <a:off x="-7028" y="629235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2271318C-05E4-62A1-CC89-C243A9A71E26}"/>
              </a:ext>
            </a:extLst>
          </p:cNvPr>
          <p:cNvCxnSpPr/>
          <p:nvPr/>
        </p:nvCxnSpPr>
        <p:spPr>
          <a:xfrm>
            <a:off x="-14743" y="691742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CF200B8-DECB-62B4-FDA1-6C74B2197D71}"/>
              </a:ext>
            </a:extLst>
          </p:cNvPr>
          <p:cNvCxnSpPr/>
          <p:nvPr/>
        </p:nvCxnSpPr>
        <p:spPr>
          <a:xfrm>
            <a:off x="-44268" y="752915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7ACA927F-5E17-EDB2-FEAE-8E79B7B6AEED}"/>
              </a:ext>
            </a:extLst>
          </p:cNvPr>
          <p:cNvCxnSpPr/>
          <p:nvPr/>
        </p:nvCxnSpPr>
        <p:spPr>
          <a:xfrm>
            <a:off x="-15918" y="813930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2BC52A6D-5B80-10D0-D17C-D5192248A3D6}"/>
              </a:ext>
            </a:extLst>
          </p:cNvPr>
          <p:cNvCxnSpPr/>
          <p:nvPr/>
        </p:nvCxnSpPr>
        <p:spPr>
          <a:xfrm>
            <a:off x="7525" y="87557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0DC453C0-AC8A-CF21-1EBF-441FE7D1C3A9}"/>
              </a:ext>
            </a:extLst>
          </p:cNvPr>
          <p:cNvCxnSpPr/>
          <p:nvPr/>
        </p:nvCxnSpPr>
        <p:spPr>
          <a:xfrm>
            <a:off x="7028" y="936744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B508C8B1-5854-7F6C-F11F-2253F3E8C1D9}"/>
              </a:ext>
            </a:extLst>
          </p:cNvPr>
          <p:cNvCxnSpPr/>
          <p:nvPr/>
        </p:nvCxnSpPr>
        <p:spPr>
          <a:xfrm>
            <a:off x="0" y="997759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D3219CFD-51B9-2183-F407-95B78648EBDD}"/>
              </a:ext>
            </a:extLst>
          </p:cNvPr>
          <p:cNvCxnSpPr>
            <a:cxnSpLocks/>
          </p:cNvCxnSpPr>
          <p:nvPr/>
        </p:nvCxnSpPr>
        <p:spPr>
          <a:xfrm flipH="1">
            <a:off x="239485" y="2019618"/>
            <a:ext cx="7029" cy="789250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FD77A9DE-7A5F-5939-BBD6-906F4254D708}"/>
              </a:ext>
            </a:extLst>
          </p:cNvPr>
          <p:cNvCxnSpPr>
            <a:cxnSpLocks/>
          </p:cNvCxnSpPr>
          <p:nvPr/>
        </p:nvCxnSpPr>
        <p:spPr>
          <a:xfrm>
            <a:off x="832421" y="2019618"/>
            <a:ext cx="13056" cy="788638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5D0BE973-BE71-0AF8-BC16-D186D87AFBB4}"/>
              </a:ext>
            </a:extLst>
          </p:cNvPr>
          <p:cNvCxnSpPr>
            <a:cxnSpLocks/>
          </p:cNvCxnSpPr>
          <p:nvPr/>
        </p:nvCxnSpPr>
        <p:spPr>
          <a:xfrm>
            <a:off x="1494971" y="2019618"/>
            <a:ext cx="0" cy="789250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xmlns="" id="{95C7DA8E-3D2F-6C94-7C1F-9D5829F3C1C4}"/>
              </a:ext>
            </a:extLst>
          </p:cNvPr>
          <p:cNvCxnSpPr>
            <a:cxnSpLocks/>
          </p:cNvCxnSpPr>
          <p:nvPr/>
        </p:nvCxnSpPr>
        <p:spPr>
          <a:xfrm>
            <a:off x="2129991" y="2019618"/>
            <a:ext cx="0" cy="788638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xmlns="" id="{55166044-C493-3702-6121-4E11010AD79C}"/>
              </a:ext>
            </a:extLst>
          </p:cNvPr>
          <p:cNvCxnSpPr>
            <a:cxnSpLocks/>
          </p:cNvCxnSpPr>
          <p:nvPr/>
        </p:nvCxnSpPr>
        <p:spPr>
          <a:xfrm>
            <a:off x="2722927" y="2019618"/>
            <a:ext cx="0" cy="789863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FCCA3E18-7D3A-0F41-E9D5-D82A9A4E5421}"/>
              </a:ext>
            </a:extLst>
          </p:cNvPr>
          <p:cNvCxnSpPr>
            <a:cxnSpLocks/>
          </p:cNvCxnSpPr>
          <p:nvPr/>
        </p:nvCxnSpPr>
        <p:spPr>
          <a:xfrm>
            <a:off x="3328919" y="2019618"/>
            <a:ext cx="0" cy="789250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42C8154B-235A-B1ED-369F-829F43021043}"/>
              </a:ext>
            </a:extLst>
          </p:cNvPr>
          <p:cNvCxnSpPr>
            <a:cxnSpLocks/>
          </p:cNvCxnSpPr>
          <p:nvPr/>
        </p:nvCxnSpPr>
        <p:spPr>
          <a:xfrm flipH="1">
            <a:off x="3978413" y="2019618"/>
            <a:ext cx="38093" cy="789863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xmlns="" id="{F97F90C2-2968-E491-0326-B58120FD5522}"/>
              </a:ext>
            </a:extLst>
          </p:cNvPr>
          <p:cNvCxnSpPr>
            <a:cxnSpLocks/>
          </p:cNvCxnSpPr>
          <p:nvPr/>
        </p:nvCxnSpPr>
        <p:spPr>
          <a:xfrm flipH="1">
            <a:off x="4584405" y="2019618"/>
            <a:ext cx="4496" cy="789250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747CD56D-7CD0-66A8-F843-7FE03255ACF6}"/>
              </a:ext>
            </a:extLst>
          </p:cNvPr>
          <p:cNvCxnSpPr>
            <a:cxnSpLocks/>
          </p:cNvCxnSpPr>
          <p:nvPr/>
        </p:nvCxnSpPr>
        <p:spPr>
          <a:xfrm flipH="1">
            <a:off x="5214276" y="2019618"/>
            <a:ext cx="5593" cy="7880258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xmlns="" id="{34D085FF-806E-20BC-2489-6065307444CB}"/>
              </a:ext>
            </a:extLst>
          </p:cNvPr>
          <p:cNvCxnSpPr>
            <a:cxnSpLocks/>
          </p:cNvCxnSpPr>
          <p:nvPr/>
        </p:nvCxnSpPr>
        <p:spPr>
          <a:xfrm flipH="1">
            <a:off x="5807212" y="2019618"/>
            <a:ext cx="55426" cy="789250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xmlns="" id="{53632488-F80B-8F5E-7812-8CE2F5FEDF23}"/>
              </a:ext>
            </a:extLst>
          </p:cNvPr>
          <p:cNvCxnSpPr/>
          <p:nvPr/>
        </p:nvCxnSpPr>
        <p:spPr>
          <a:xfrm>
            <a:off x="6413204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xmlns="" id="{5B18E97C-8250-A95F-EE70-35CE0150E1CC}"/>
              </a:ext>
            </a:extLst>
          </p:cNvPr>
          <p:cNvCxnSpPr/>
          <p:nvPr/>
        </p:nvCxnSpPr>
        <p:spPr>
          <a:xfrm>
            <a:off x="-44268" y="2618834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224">
            <a:extLst>
              <a:ext uri="{FF2B5EF4-FFF2-40B4-BE49-F238E27FC236}">
                <a16:creationId xmlns:a16="http://schemas.microsoft.com/office/drawing/2014/main" xmlns="" id="{6BCB5F53-C5FB-7EC2-F21A-9F9AC7AB81F6}"/>
              </a:ext>
            </a:extLst>
          </p:cNvPr>
          <p:cNvSpPr/>
          <p:nvPr/>
        </p:nvSpPr>
        <p:spPr>
          <a:xfrm>
            <a:off x="-4644750" y="8133753"/>
            <a:ext cx="2386670" cy="3049912"/>
          </a:xfrm>
          <a:prstGeom prst="rect">
            <a:avLst/>
          </a:prstGeom>
          <a:solidFill>
            <a:srgbClr val="616161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xmlns="" id="{1EAFF493-51E7-470A-D642-A5F43180DF22}"/>
              </a:ext>
            </a:extLst>
          </p:cNvPr>
          <p:cNvCxnSpPr/>
          <p:nvPr/>
        </p:nvCxnSpPr>
        <p:spPr>
          <a:xfrm>
            <a:off x="4929152" y="952025"/>
            <a:ext cx="584602" cy="0"/>
          </a:xfrm>
          <a:prstGeom prst="line">
            <a:avLst/>
          </a:prstGeom>
          <a:ln>
            <a:solidFill>
              <a:srgbClr val="FCF4E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그림 245">
            <a:extLst>
              <a:ext uri="{FF2B5EF4-FFF2-40B4-BE49-F238E27FC236}">
                <a16:creationId xmlns:a16="http://schemas.microsoft.com/office/drawing/2014/main" xmlns="" id="{BA8A216A-05E9-9D71-68BF-EFF8D7499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1155792">
            <a:off x="-2943108" y="7442989"/>
            <a:ext cx="994865" cy="98699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E82E6B5-F777-FF85-0F2A-8028D3A0B54F}"/>
              </a:ext>
            </a:extLst>
          </p:cNvPr>
          <p:cNvCxnSpPr/>
          <p:nvPr/>
        </p:nvCxnSpPr>
        <p:spPr>
          <a:xfrm>
            <a:off x="-51296" y="20196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B428B05-D838-DB1C-9B0D-548319E123FB}"/>
              </a:ext>
            </a:extLst>
          </p:cNvPr>
          <p:cNvCxnSpPr>
            <a:cxnSpLocks/>
          </p:cNvCxnSpPr>
          <p:nvPr/>
        </p:nvCxnSpPr>
        <p:spPr>
          <a:xfrm>
            <a:off x="6443706" y="2019618"/>
            <a:ext cx="0" cy="59921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xmlns="" id="{25BBF2AA-68C3-3D06-237C-39EBD37CA6A8}"/>
              </a:ext>
            </a:extLst>
          </p:cNvPr>
          <p:cNvSpPr/>
          <p:nvPr/>
        </p:nvSpPr>
        <p:spPr>
          <a:xfrm>
            <a:off x="2735863" y="2534241"/>
            <a:ext cx="3403233" cy="1919820"/>
          </a:xfrm>
          <a:prstGeom prst="wedgeRectCallout">
            <a:avLst>
              <a:gd name="adj1" fmla="val -43145"/>
              <a:gd name="adj2" fmla="val 6355"/>
            </a:avLst>
          </a:prstGeom>
          <a:solidFill>
            <a:srgbClr val="FFF6E7"/>
          </a:solidFill>
          <a:ln>
            <a:solidFill>
              <a:srgbClr val="B9B3AD"/>
            </a:solidFill>
          </a:ln>
          <a:effectLst>
            <a:outerShdw blurRad="50800" dist="38100" dir="33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E7"/>
              </a:solidFill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xmlns="" id="{6C033E3C-FEC4-85E7-4EF6-DFA8FDE64DDC}"/>
              </a:ext>
            </a:extLst>
          </p:cNvPr>
          <p:cNvSpPr txBox="1"/>
          <p:nvPr/>
        </p:nvSpPr>
        <p:spPr>
          <a:xfrm>
            <a:off x="6537016" y="3471218"/>
            <a:ext cx="215474" cy="1688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658"/>
              </a:lnSpc>
            </a:pPr>
            <a:r>
              <a:rPr lang="en-US" sz="963" b="1">
                <a:solidFill>
                  <a:srgbClr val="FFEF7E"/>
                </a:solidFill>
                <a:latin typeface="YANGJIN"/>
              </a:rPr>
              <a:t>1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70946B79-F0B5-AEC9-4ADF-E638C78CAF61}"/>
              </a:ext>
            </a:extLst>
          </p:cNvPr>
          <p:cNvSpPr txBox="1"/>
          <p:nvPr/>
        </p:nvSpPr>
        <p:spPr>
          <a:xfrm>
            <a:off x="2791795" y="3206354"/>
            <a:ext cx="3369071" cy="5765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반복된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설계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기준서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 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설명에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 </a:t>
            </a: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지친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1D71953-F1BF-F08F-6450-A3A7AAFB5040}"/>
              </a:ext>
            </a:extLst>
          </p:cNvPr>
          <p:cNvSpPr/>
          <p:nvPr/>
        </p:nvSpPr>
        <p:spPr>
          <a:xfrm>
            <a:off x="594773" y="2563809"/>
            <a:ext cx="1604706" cy="1890252"/>
          </a:xfrm>
          <a:prstGeom prst="rect">
            <a:avLst/>
          </a:prstGeom>
          <a:solidFill>
            <a:srgbClr val="FDF7ED"/>
          </a:solidFill>
          <a:ln>
            <a:solidFill>
              <a:srgbClr val="607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>
            <a:extLst>
              <a:ext uri="{FF2B5EF4-FFF2-40B4-BE49-F238E27FC236}">
                <a16:creationId xmlns:a16="http://schemas.microsoft.com/office/drawing/2014/main" xmlns="" id="{38C27079-703D-D6CA-1829-EBC3C1876F7C}"/>
              </a:ext>
            </a:extLst>
          </p:cNvPr>
          <p:cNvSpPr/>
          <p:nvPr/>
        </p:nvSpPr>
        <p:spPr>
          <a:xfrm>
            <a:off x="393285" y="2336395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658D3FA0-CD22-EA3F-3C2A-65EB758618B6}"/>
              </a:ext>
            </a:extLst>
          </p:cNvPr>
          <p:cNvSpPr/>
          <p:nvPr/>
        </p:nvSpPr>
        <p:spPr>
          <a:xfrm>
            <a:off x="654050" y="5115152"/>
            <a:ext cx="766741" cy="449145"/>
          </a:xfrm>
          <a:prstGeom prst="rect">
            <a:avLst/>
          </a:prstGeom>
          <a:solidFill>
            <a:srgbClr val="FFF6E7"/>
          </a:solidFill>
          <a:ln>
            <a:solidFill>
              <a:srgbClr val="B9B3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8EC47A72-A62D-C797-500E-8B66E75AE320}"/>
              </a:ext>
            </a:extLst>
          </p:cNvPr>
          <p:cNvSpPr/>
          <p:nvPr/>
        </p:nvSpPr>
        <p:spPr>
          <a:xfrm>
            <a:off x="4515141" y="5080436"/>
            <a:ext cx="1604706" cy="1916143"/>
          </a:xfrm>
          <a:prstGeom prst="rect">
            <a:avLst/>
          </a:prstGeom>
          <a:solidFill>
            <a:srgbClr val="FDF7ED"/>
          </a:solidFill>
          <a:ln>
            <a:solidFill>
              <a:srgbClr val="607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구름 66">
            <a:extLst>
              <a:ext uri="{FF2B5EF4-FFF2-40B4-BE49-F238E27FC236}">
                <a16:creationId xmlns:a16="http://schemas.microsoft.com/office/drawing/2014/main" xmlns="" id="{BF139FA9-5C96-D006-F06D-E89D7941DB73}"/>
              </a:ext>
            </a:extLst>
          </p:cNvPr>
          <p:cNvSpPr/>
          <p:nvPr/>
        </p:nvSpPr>
        <p:spPr>
          <a:xfrm>
            <a:off x="4380473" y="4984291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endParaRPr lang="ko-KR" altLang="en-US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68" name="순서도: 카드 67">
            <a:extLst>
              <a:ext uri="{FF2B5EF4-FFF2-40B4-BE49-F238E27FC236}">
                <a16:creationId xmlns:a16="http://schemas.microsoft.com/office/drawing/2014/main" xmlns="" id="{8EB5EA99-2AC6-0126-D148-6BD12A972DEA}"/>
              </a:ext>
            </a:extLst>
          </p:cNvPr>
          <p:cNvSpPr/>
          <p:nvPr/>
        </p:nvSpPr>
        <p:spPr>
          <a:xfrm>
            <a:off x="589366" y="5071270"/>
            <a:ext cx="3427140" cy="1919820"/>
          </a:xfrm>
          <a:prstGeom prst="flowChartPunchedCard">
            <a:avLst/>
          </a:prstGeom>
          <a:solidFill>
            <a:srgbClr val="FFF6E7"/>
          </a:solidFill>
          <a:ln>
            <a:solidFill>
              <a:srgbClr val="B9B3A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E7"/>
              </a:solidFill>
            </a:endParaRP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xmlns="" id="{5AC27F2E-430A-6C46-2632-730233C1823A}"/>
              </a:ext>
            </a:extLst>
          </p:cNvPr>
          <p:cNvSpPr txBox="1"/>
          <p:nvPr/>
        </p:nvSpPr>
        <p:spPr>
          <a:xfrm>
            <a:off x="589366" y="5775705"/>
            <a:ext cx="3427140" cy="5765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방대한</a:t>
            </a:r>
            <a:r>
              <a:rPr 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양의</a:t>
            </a:r>
            <a:r>
              <a:rPr 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문서로</a:t>
            </a:r>
            <a:r>
              <a:rPr 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 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고통받는</a:t>
            </a:r>
            <a:r>
              <a:rPr 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연구원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087482E0-8F0C-97CE-D963-54554035AC58}"/>
              </a:ext>
            </a:extLst>
          </p:cNvPr>
          <p:cNvSpPr/>
          <p:nvPr/>
        </p:nvSpPr>
        <p:spPr>
          <a:xfrm>
            <a:off x="599464" y="7518444"/>
            <a:ext cx="1604706" cy="1916143"/>
          </a:xfrm>
          <a:prstGeom prst="rect">
            <a:avLst/>
          </a:prstGeom>
          <a:solidFill>
            <a:srgbClr val="FDF7ED"/>
          </a:solidFill>
          <a:ln>
            <a:solidFill>
              <a:srgbClr val="607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구름 70">
            <a:extLst>
              <a:ext uri="{FF2B5EF4-FFF2-40B4-BE49-F238E27FC236}">
                <a16:creationId xmlns:a16="http://schemas.microsoft.com/office/drawing/2014/main" xmlns="" id="{457DD92A-5765-15FD-8B41-53F222CDB5D8}"/>
              </a:ext>
            </a:extLst>
          </p:cNvPr>
          <p:cNvSpPr/>
          <p:nvPr/>
        </p:nvSpPr>
        <p:spPr>
          <a:xfrm>
            <a:off x="498696" y="741125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endParaRPr lang="ko-KR" altLang="en-US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2" name="Picture 17">
            <a:extLst>
              <a:ext uri="{FF2B5EF4-FFF2-40B4-BE49-F238E27FC236}">
                <a16:creationId xmlns:a16="http://schemas.microsoft.com/office/drawing/2014/main" xmlns="" id="{2E9C62F7-CF1B-8BAE-4ECD-BCF3402C2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06" r="29096"/>
          <a:stretch/>
        </p:blipFill>
        <p:spPr>
          <a:xfrm>
            <a:off x="4508743" y="5420817"/>
            <a:ext cx="1611104" cy="161897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2EB849DC-5824-7FC3-B3BF-01DBF7EF0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99417" y="659637"/>
            <a:ext cx="2068709" cy="1747199"/>
          </a:xfrm>
          <a:prstGeom prst="rect">
            <a:avLst/>
          </a:prstGeom>
        </p:spPr>
      </p:pic>
      <p:pic>
        <p:nvPicPr>
          <p:cNvPr id="105" name="Picture 25">
            <a:extLst>
              <a:ext uri="{FF2B5EF4-FFF2-40B4-BE49-F238E27FC236}">
                <a16:creationId xmlns:a16="http://schemas.microsoft.com/office/drawing/2014/main" xmlns="" id="{DA2E3794-6D3D-B1D3-12E7-5BDF6892C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86" y="2742861"/>
            <a:ext cx="1278941" cy="1711968"/>
          </a:xfrm>
          <a:prstGeom prst="rect">
            <a:avLst/>
          </a:prstGeom>
        </p:spPr>
      </p:pic>
      <p:pic>
        <p:nvPicPr>
          <p:cNvPr id="107" name="Picture 28">
            <a:extLst>
              <a:ext uri="{FF2B5EF4-FFF2-40B4-BE49-F238E27FC236}">
                <a16:creationId xmlns:a16="http://schemas.microsoft.com/office/drawing/2014/main" xmlns="" id="{234859A0-0CA8-B669-4E5F-C7C983089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48814">
            <a:off x="1490048" y="7602703"/>
            <a:ext cx="647733" cy="644875"/>
          </a:xfrm>
          <a:prstGeom prst="rect">
            <a:avLst/>
          </a:prstGeom>
        </p:spPr>
      </p:pic>
      <p:pic>
        <p:nvPicPr>
          <p:cNvPr id="108" name="Picture 24">
            <a:extLst>
              <a:ext uri="{FF2B5EF4-FFF2-40B4-BE49-F238E27FC236}">
                <a16:creationId xmlns:a16="http://schemas.microsoft.com/office/drawing/2014/main" xmlns="" id="{68142A09-316E-E569-1C51-07341F418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21" y="7847377"/>
            <a:ext cx="1548575" cy="1597923"/>
          </a:xfrm>
          <a:prstGeom prst="rect">
            <a:avLst/>
          </a:prstGeom>
        </p:spPr>
      </p:pic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xmlns="" id="{C294F10E-D437-8F29-EC34-7FF1B73C3E6D}"/>
              </a:ext>
            </a:extLst>
          </p:cNvPr>
          <p:cNvSpPr/>
          <p:nvPr/>
        </p:nvSpPr>
        <p:spPr>
          <a:xfrm>
            <a:off x="2708090" y="7518444"/>
            <a:ext cx="3403233" cy="1919820"/>
          </a:xfrm>
          <a:prstGeom prst="wedgeRectCallout">
            <a:avLst>
              <a:gd name="adj1" fmla="val -34369"/>
              <a:gd name="adj2" fmla="val -17194"/>
            </a:avLst>
          </a:prstGeom>
          <a:solidFill>
            <a:srgbClr val="FFF6E7"/>
          </a:solidFill>
          <a:ln>
            <a:solidFill>
              <a:srgbClr val="B9B3A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E7"/>
              </a:solidFill>
            </a:endParaRPr>
          </a:p>
        </p:txBody>
      </p:sp>
      <p:sp>
        <p:nvSpPr>
          <p:cNvPr id="111" name="TextBox 22">
            <a:extLst>
              <a:ext uri="{FF2B5EF4-FFF2-40B4-BE49-F238E27FC236}">
                <a16:creationId xmlns:a16="http://schemas.microsoft.com/office/drawing/2014/main" xmlns="" id="{4CD4B1AD-BB0A-4271-B41F-EA848B286C5B}"/>
              </a:ext>
            </a:extLst>
          </p:cNvPr>
          <p:cNvSpPr txBox="1"/>
          <p:nvPr/>
        </p:nvSpPr>
        <p:spPr>
          <a:xfrm>
            <a:off x="2708090" y="7838701"/>
            <a:ext cx="3411757" cy="1194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히스토리와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담당자를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 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찾느라</a:t>
            </a:r>
            <a:r>
              <a:rPr 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 </a:t>
            </a:r>
            <a:r>
              <a:rPr lang="ko-KR" altLang="en-US" sz="2000" b="1" spc="-92" smtClean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야근하는</a:t>
            </a:r>
            <a:r>
              <a:rPr lang="en-US" sz="2000" b="1" spc="-92" dirty="0" smtClean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spc="-92" dirty="0">
                <a:solidFill>
                  <a:srgbClr val="1E1E1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연구원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0151" y="154431"/>
            <a:ext cx="3715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spc="450" dirty="0" smtClean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Who?</a:t>
            </a:r>
            <a:endParaRPr lang="ko-KR" altLang="en-US" sz="6600" b="1" spc="45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0B8D138-BCC7-D3CA-9637-7B861E5EC999}"/>
              </a:ext>
            </a:extLst>
          </p:cNvPr>
          <p:cNvSpPr/>
          <p:nvPr/>
        </p:nvSpPr>
        <p:spPr>
          <a:xfrm>
            <a:off x="-3459065" y="3598845"/>
            <a:ext cx="2801206" cy="3044319"/>
          </a:xfrm>
          <a:prstGeom prst="rect">
            <a:avLst/>
          </a:prstGeom>
          <a:solidFill>
            <a:srgbClr val="FFF6E7"/>
          </a:solidFill>
          <a:ln>
            <a:solidFill>
              <a:srgbClr val="495E67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C77AF45-A217-20D5-54D6-677DC48BC86B}"/>
              </a:ext>
            </a:extLst>
          </p:cNvPr>
          <p:cNvSpPr txBox="1"/>
          <p:nvPr/>
        </p:nvSpPr>
        <p:spPr>
          <a:xfrm>
            <a:off x="621264" y="1240166"/>
            <a:ext cx="6251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누구에게 필요할까</a:t>
            </a:r>
            <a:r>
              <a:rPr lang="en-US" altLang="ko-KR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?</a:t>
            </a:r>
            <a:endParaRPr lang="ko-KR" altLang="en-US" sz="3200" b="1" dirty="0">
              <a:solidFill>
                <a:srgbClr val="495E67"/>
              </a:solidFill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AC3CB91F-C7CB-18B1-8D39-843E89A3CE2A}"/>
              </a:ext>
            </a:extLst>
          </p:cNvPr>
          <p:cNvSpPr txBox="1"/>
          <p:nvPr/>
        </p:nvSpPr>
        <p:spPr>
          <a:xfrm rot="20858970">
            <a:off x="3829516" y="791285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sp>
        <p:nvSpPr>
          <p:cNvPr id="58" name="말풍선: 사각형 32">
            <a:extLst>
              <a:ext uri="{FF2B5EF4-FFF2-40B4-BE49-F238E27FC236}">
                <a16:creationId xmlns:a16="http://schemas.microsoft.com/office/drawing/2014/main" xmlns="" id="{25BBF2AA-68C3-3D06-237C-39EBD37CA6A8}"/>
              </a:ext>
            </a:extLst>
          </p:cNvPr>
          <p:cNvSpPr/>
          <p:nvPr/>
        </p:nvSpPr>
        <p:spPr>
          <a:xfrm>
            <a:off x="9108620" y="2595750"/>
            <a:ext cx="3403233" cy="1919820"/>
          </a:xfrm>
          <a:prstGeom prst="wedgeRectCallout">
            <a:avLst>
              <a:gd name="adj1" fmla="val -43145"/>
              <a:gd name="adj2" fmla="val 6355"/>
            </a:avLst>
          </a:prstGeom>
          <a:solidFill>
            <a:srgbClr val="FEF8EE">
              <a:alpha val="98000"/>
            </a:srgbClr>
          </a:solidFill>
          <a:ln>
            <a:solidFill>
              <a:srgbClr val="B9B3AD"/>
            </a:solidFill>
          </a:ln>
          <a:effectLst>
            <a:outerShdw blurRad="50800" dist="38100" dir="33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0E16F6-371A-4593-9922-6CF2D18C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A4B4415-CE2E-6DA5-BBF1-8292D6789079}"/>
              </a:ext>
            </a:extLst>
          </p:cNvPr>
          <p:cNvSpPr/>
          <p:nvPr/>
        </p:nvSpPr>
        <p:spPr>
          <a:xfrm>
            <a:off x="0" y="12700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73EBD61-70D9-F93D-E794-BD00D663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183" y="953521"/>
            <a:ext cx="4546717" cy="641707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C77AF45-A217-20D5-54D6-677DC48BC86B}"/>
              </a:ext>
            </a:extLst>
          </p:cNvPr>
          <p:cNvSpPr txBox="1"/>
          <p:nvPr/>
        </p:nvSpPr>
        <p:spPr>
          <a:xfrm>
            <a:off x="209165" y="238354"/>
            <a:ext cx="428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핵심 기능 </a:t>
            </a:r>
            <a:r>
              <a:rPr lang="en-US" altLang="ko-KR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3</a:t>
            </a:r>
            <a:r>
              <a:rPr lang="ko-KR" altLang="en-US" sz="3200" b="1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가지</a:t>
            </a:r>
            <a:endParaRPr lang="ko-KR" altLang="en-US" sz="3200" b="1" dirty="0">
              <a:solidFill>
                <a:srgbClr val="495E67"/>
              </a:solidFill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97B30A-6092-9E8A-F0B3-2C79EE11687B}"/>
              </a:ext>
            </a:extLst>
          </p:cNvPr>
          <p:cNvSpPr txBox="1"/>
          <p:nvPr/>
        </p:nvSpPr>
        <p:spPr>
          <a:xfrm rot="21421306">
            <a:off x="1130373" y="769187"/>
            <a:ext cx="324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450" dirty="0" smtClean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What?</a:t>
            </a:r>
            <a:endParaRPr lang="ko-KR" altLang="en-US" sz="7200" b="1" spc="450" dirty="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EA89A55-48C4-67F7-EB95-981361A7AEDB}"/>
              </a:ext>
            </a:extLst>
          </p:cNvPr>
          <p:cNvSpPr/>
          <p:nvPr/>
        </p:nvSpPr>
        <p:spPr>
          <a:xfrm>
            <a:off x="4961781" y="328116"/>
            <a:ext cx="1914662" cy="1462330"/>
          </a:xfrm>
          <a:prstGeom prst="rect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02F6EC34-1C85-498E-F7DB-48DC975C47A0}"/>
              </a:ext>
            </a:extLst>
          </p:cNvPr>
          <p:cNvCxnSpPr/>
          <p:nvPr/>
        </p:nvCxnSpPr>
        <p:spPr>
          <a:xfrm>
            <a:off x="-21771" y="323218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9FE6DD0D-9520-A4F6-EB0A-DD5DC268442C}"/>
              </a:ext>
            </a:extLst>
          </p:cNvPr>
          <p:cNvCxnSpPr/>
          <p:nvPr/>
        </p:nvCxnSpPr>
        <p:spPr>
          <a:xfrm>
            <a:off x="-51296" y="384391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AB507CFE-0AD8-FED2-8EE7-D9EE61F27E33}"/>
              </a:ext>
            </a:extLst>
          </p:cNvPr>
          <p:cNvCxnSpPr/>
          <p:nvPr/>
        </p:nvCxnSpPr>
        <p:spPr>
          <a:xfrm>
            <a:off x="-22946" y="445406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B8889C69-20D1-540B-F71D-27222DAC6EF8}"/>
              </a:ext>
            </a:extLst>
          </p:cNvPr>
          <p:cNvCxnSpPr/>
          <p:nvPr/>
        </p:nvCxnSpPr>
        <p:spPr>
          <a:xfrm>
            <a:off x="497" y="507047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274B0DE7-EADE-5A6F-51D1-50F1FAE8CFBF}"/>
              </a:ext>
            </a:extLst>
          </p:cNvPr>
          <p:cNvCxnSpPr/>
          <p:nvPr/>
        </p:nvCxnSpPr>
        <p:spPr>
          <a:xfrm>
            <a:off x="0" y="568220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CAC494BB-ED26-C6C6-5D2E-A3F9C00E8619}"/>
              </a:ext>
            </a:extLst>
          </p:cNvPr>
          <p:cNvCxnSpPr/>
          <p:nvPr/>
        </p:nvCxnSpPr>
        <p:spPr>
          <a:xfrm>
            <a:off x="-7028" y="629235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41091A3C-B255-6396-4C4D-885759DF24ED}"/>
              </a:ext>
            </a:extLst>
          </p:cNvPr>
          <p:cNvCxnSpPr/>
          <p:nvPr/>
        </p:nvCxnSpPr>
        <p:spPr>
          <a:xfrm>
            <a:off x="-14743" y="691742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00A067D0-AFC9-3278-55C7-4C12F97B15A6}"/>
              </a:ext>
            </a:extLst>
          </p:cNvPr>
          <p:cNvCxnSpPr/>
          <p:nvPr/>
        </p:nvCxnSpPr>
        <p:spPr>
          <a:xfrm>
            <a:off x="-44268" y="752915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1929B5C5-292A-3DB2-F556-7C25E47537B3}"/>
              </a:ext>
            </a:extLst>
          </p:cNvPr>
          <p:cNvCxnSpPr/>
          <p:nvPr/>
        </p:nvCxnSpPr>
        <p:spPr>
          <a:xfrm>
            <a:off x="-15918" y="813930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9A168D62-A0BD-85B1-94FC-CEB46CD52114}"/>
              </a:ext>
            </a:extLst>
          </p:cNvPr>
          <p:cNvCxnSpPr/>
          <p:nvPr/>
        </p:nvCxnSpPr>
        <p:spPr>
          <a:xfrm>
            <a:off x="7525" y="87557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3FC528B2-BB82-1E15-4CAD-A8D138483137}"/>
              </a:ext>
            </a:extLst>
          </p:cNvPr>
          <p:cNvCxnSpPr/>
          <p:nvPr/>
        </p:nvCxnSpPr>
        <p:spPr>
          <a:xfrm>
            <a:off x="7028" y="936744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3962B7F0-8170-0277-363A-B085E290EF97}"/>
              </a:ext>
            </a:extLst>
          </p:cNvPr>
          <p:cNvCxnSpPr/>
          <p:nvPr/>
        </p:nvCxnSpPr>
        <p:spPr>
          <a:xfrm>
            <a:off x="0" y="997759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77AAAC8C-8F7C-83D5-D3DF-D73325143823}"/>
              </a:ext>
            </a:extLst>
          </p:cNvPr>
          <p:cNvCxnSpPr/>
          <p:nvPr/>
        </p:nvCxnSpPr>
        <p:spPr>
          <a:xfrm>
            <a:off x="239485" y="2025742"/>
            <a:ext cx="0" cy="788638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AE277505-6B21-08AD-EC9E-40302FA0E21F}"/>
              </a:ext>
            </a:extLst>
          </p:cNvPr>
          <p:cNvCxnSpPr/>
          <p:nvPr/>
        </p:nvCxnSpPr>
        <p:spPr>
          <a:xfrm>
            <a:off x="845477" y="2025742"/>
            <a:ext cx="0" cy="7880258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9327FE2E-8E77-A61B-6264-F0316783EB52}"/>
              </a:ext>
            </a:extLst>
          </p:cNvPr>
          <p:cNvCxnSpPr/>
          <p:nvPr/>
        </p:nvCxnSpPr>
        <p:spPr>
          <a:xfrm flipH="1">
            <a:off x="1494971" y="2052961"/>
            <a:ext cx="10272" cy="785916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xmlns="" id="{E1CEDFF5-A3E4-53EA-27BB-7AAF8570DD30}"/>
              </a:ext>
            </a:extLst>
          </p:cNvPr>
          <p:cNvCxnSpPr/>
          <p:nvPr/>
        </p:nvCxnSpPr>
        <p:spPr>
          <a:xfrm>
            <a:off x="2129991" y="2025742"/>
            <a:ext cx="0" cy="7880258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xmlns="" id="{463179EF-107F-BACD-A59D-CEBBE0FE9F8D}"/>
              </a:ext>
            </a:extLst>
          </p:cNvPr>
          <p:cNvCxnSpPr/>
          <p:nvPr/>
        </p:nvCxnSpPr>
        <p:spPr>
          <a:xfrm>
            <a:off x="2722927" y="2052961"/>
            <a:ext cx="0" cy="7865287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6AF0D830-DF3F-C53B-000B-EC0D822066E1}"/>
              </a:ext>
            </a:extLst>
          </p:cNvPr>
          <p:cNvCxnSpPr/>
          <p:nvPr/>
        </p:nvCxnSpPr>
        <p:spPr>
          <a:xfrm>
            <a:off x="3328919" y="2052961"/>
            <a:ext cx="0" cy="785916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C94F2D72-97E8-B962-C93F-F81BCACB10DF}"/>
              </a:ext>
            </a:extLst>
          </p:cNvPr>
          <p:cNvCxnSpPr/>
          <p:nvPr/>
        </p:nvCxnSpPr>
        <p:spPr>
          <a:xfrm flipH="1">
            <a:off x="3978413" y="2025742"/>
            <a:ext cx="38392" cy="789250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xmlns="" id="{767694BF-5E23-3D00-3E00-41ACBC5888D1}"/>
              </a:ext>
            </a:extLst>
          </p:cNvPr>
          <p:cNvCxnSpPr/>
          <p:nvPr/>
        </p:nvCxnSpPr>
        <p:spPr>
          <a:xfrm>
            <a:off x="4584405" y="2052961"/>
            <a:ext cx="0" cy="785916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5B211B1B-0817-9281-2E74-186ED6BF7DB6}"/>
              </a:ext>
            </a:extLst>
          </p:cNvPr>
          <p:cNvCxnSpPr/>
          <p:nvPr/>
        </p:nvCxnSpPr>
        <p:spPr>
          <a:xfrm>
            <a:off x="5214276" y="2052961"/>
            <a:ext cx="0" cy="7846915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xmlns="" id="{004FBC8C-3E64-7299-33B2-10259E8C8720}"/>
              </a:ext>
            </a:extLst>
          </p:cNvPr>
          <p:cNvCxnSpPr/>
          <p:nvPr/>
        </p:nvCxnSpPr>
        <p:spPr>
          <a:xfrm>
            <a:off x="5807212" y="2025742"/>
            <a:ext cx="0" cy="788638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xmlns="" id="{A451CF30-E04B-50CF-ED5B-496D02571D55}"/>
              </a:ext>
            </a:extLst>
          </p:cNvPr>
          <p:cNvCxnSpPr/>
          <p:nvPr/>
        </p:nvCxnSpPr>
        <p:spPr>
          <a:xfrm flipH="1">
            <a:off x="6413204" y="2052961"/>
            <a:ext cx="978" cy="7853039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xmlns="" id="{E35BFC1A-2D3F-EF8F-7ECB-1E7B05D0CDE6}"/>
              </a:ext>
            </a:extLst>
          </p:cNvPr>
          <p:cNvCxnSpPr/>
          <p:nvPr/>
        </p:nvCxnSpPr>
        <p:spPr>
          <a:xfrm>
            <a:off x="-44268" y="2618834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CF3EF347-B44F-E908-6BF2-6AF11C8F4E2E}"/>
              </a:ext>
            </a:extLst>
          </p:cNvPr>
          <p:cNvSpPr txBox="1"/>
          <p:nvPr/>
        </p:nvSpPr>
        <p:spPr>
          <a:xfrm>
            <a:off x="379242" y="1103097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D05184F-892E-0288-4258-FC821C5A0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74019" y="2716110"/>
            <a:ext cx="4391638" cy="4706007"/>
          </a:xfrm>
          <a:prstGeom prst="rect">
            <a:avLst/>
          </a:prstGeom>
        </p:spPr>
      </p:pic>
      <p:sp>
        <p:nvSpPr>
          <p:cNvPr id="224" name="직사각형 223">
            <a:extLst>
              <a:ext uri="{FF2B5EF4-FFF2-40B4-BE49-F238E27FC236}">
                <a16:creationId xmlns:a16="http://schemas.microsoft.com/office/drawing/2014/main" xmlns="" id="{40B8D138-BCC7-D3CA-9637-7B861E5EC999}"/>
              </a:ext>
            </a:extLst>
          </p:cNvPr>
          <p:cNvSpPr/>
          <p:nvPr/>
        </p:nvSpPr>
        <p:spPr>
          <a:xfrm>
            <a:off x="1321099" y="2607662"/>
            <a:ext cx="5191389" cy="1548618"/>
          </a:xfrm>
          <a:prstGeom prst="rect">
            <a:avLst/>
          </a:prstGeom>
          <a:solidFill>
            <a:srgbClr val="FFF6E7"/>
          </a:solidFill>
          <a:ln>
            <a:solidFill>
              <a:srgbClr val="495E67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DF7F18F-6648-A2C4-D526-A396EF2B0998}"/>
              </a:ext>
            </a:extLst>
          </p:cNvPr>
          <p:cNvSpPr/>
          <p:nvPr/>
        </p:nvSpPr>
        <p:spPr>
          <a:xfrm>
            <a:off x="1280561" y="7519314"/>
            <a:ext cx="5203153" cy="1535322"/>
          </a:xfrm>
          <a:prstGeom prst="rect">
            <a:avLst/>
          </a:prstGeom>
          <a:solidFill>
            <a:srgbClr val="FFF6E7"/>
          </a:solidFill>
          <a:ln>
            <a:solidFill>
              <a:srgbClr val="495E67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구름 236">
            <a:extLst>
              <a:ext uri="{FF2B5EF4-FFF2-40B4-BE49-F238E27FC236}">
                <a16:creationId xmlns:a16="http://schemas.microsoft.com/office/drawing/2014/main" xmlns="" id="{F77DC731-2318-F7FD-96BD-F4759D2FBE06}"/>
              </a:ext>
            </a:extLst>
          </p:cNvPr>
          <p:cNvSpPr/>
          <p:nvPr/>
        </p:nvSpPr>
        <p:spPr>
          <a:xfrm>
            <a:off x="1095413" y="7367932"/>
            <a:ext cx="564670" cy="507635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endParaRPr lang="ko-KR" altLang="en-US" sz="2400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5CFA9DB-BDE8-CD81-6863-9D72403F49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6391" y="2708233"/>
            <a:ext cx="1188000" cy="118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D0C8D5-5D20-EB6E-E0BE-1802071D2F0C}"/>
              </a:ext>
            </a:extLst>
          </p:cNvPr>
          <p:cNvSpPr txBox="1"/>
          <p:nvPr/>
        </p:nvSpPr>
        <p:spPr>
          <a:xfrm>
            <a:off x="2346496" y="7770710"/>
            <a:ext cx="399982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사내 시스템 연동으로</a:t>
            </a:r>
            <a:endParaRPr lang="en-US" altLang="ko-KR" sz="24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키워드 별 이슈</a:t>
            </a:r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4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담당자 확인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9C96E036-D07A-5A93-0D48-F634B61F0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182" y="9247606"/>
            <a:ext cx="882028" cy="88202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B06D6ED1-92AE-302C-FD99-823BF1006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31" y="7868181"/>
            <a:ext cx="1260000" cy="126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D385988A-2E75-6182-69D1-66311770B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8756" y="506627"/>
            <a:ext cx="1029454" cy="10294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xmlns="" id="{FF8909C4-F8D5-69AD-9A48-4782978605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1155792">
            <a:off x="7999143" y="815920"/>
            <a:ext cx="994865" cy="986995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xmlns="" id="{1331F485-2627-6ECD-FA20-3FBAA1D0ED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>
            <a:off x="-2646705" y="8102283"/>
            <a:ext cx="1315704" cy="1219139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xmlns="" id="{BEE76113-C107-1109-C232-B46032535C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2560678">
            <a:off x="-1836977" y="7226509"/>
            <a:ext cx="972325" cy="97155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BB3505C-DC6E-4F66-D72E-58A6F75A98D3}"/>
              </a:ext>
            </a:extLst>
          </p:cNvPr>
          <p:cNvSpPr txBox="1"/>
          <p:nvPr/>
        </p:nvSpPr>
        <p:spPr>
          <a:xfrm>
            <a:off x="5075994" y="405940"/>
            <a:ext cx="178200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FF6E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File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FF6E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Oriented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FF6E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Bot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FF6E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Interface</a:t>
            </a:r>
            <a:endParaRPr lang="en-US" altLang="ko-KR" dirty="0" smtClean="0">
              <a:solidFill>
                <a:srgbClr val="FFF6E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DF7F18F-6648-A2C4-D526-A396EF2B0998}"/>
              </a:ext>
            </a:extLst>
          </p:cNvPr>
          <p:cNvSpPr/>
          <p:nvPr/>
        </p:nvSpPr>
        <p:spPr>
          <a:xfrm>
            <a:off x="1321099" y="5070471"/>
            <a:ext cx="5191389" cy="1522582"/>
          </a:xfrm>
          <a:prstGeom prst="rect">
            <a:avLst/>
          </a:prstGeom>
          <a:solidFill>
            <a:srgbClr val="FFF6E7"/>
          </a:solidFill>
          <a:ln>
            <a:solidFill>
              <a:srgbClr val="495E67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998DC65-25D0-4879-002F-D2C9F471D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2101" y="5326016"/>
            <a:ext cx="992655" cy="992655"/>
          </a:xfrm>
          <a:prstGeom prst="rect">
            <a:avLst/>
          </a:prstGeom>
          <a:noFill/>
          <a:effectLst/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E15BB1A5-FEA2-A424-29E9-D7DD79081E4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9624" y="7776380"/>
            <a:ext cx="1072738" cy="1072738"/>
          </a:xfrm>
          <a:prstGeom prst="rect">
            <a:avLst/>
          </a:prstGeom>
        </p:spPr>
      </p:pic>
      <p:sp>
        <p:nvSpPr>
          <p:cNvPr id="69" name="구름 68">
            <a:extLst>
              <a:ext uri="{FF2B5EF4-FFF2-40B4-BE49-F238E27FC236}">
                <a16:creationId xmlns:a16="http://schemas.microsoft.com/office/drawing/2014/main" xmlns="" id="{F77DC731-2318-F7FD-96BD-F4759D2FBE06}"/>
              </a:ext>
            </a:extLst>
          </p:cNvPr>
          <p:cNvSpPr/>
          <p:nvPr/>
        </p:nvSpPr>
        <p:spPr>
          <a:xfrm>
            <a:off x="1071756" y="4879988"/>
            <a:ext cx="564670" cy="507635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endParaRPr lang="ko-KR" altLang="en-US" sz="2400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0" name="구름 69">
            <a:extLst>
              <a:ext uri="{FF2B5EF4-FFF2-40B4-BE49-F238E27FC236}">
                <a16:creationId xmlns:a16="http://schemas.microsoft.com/office/drawing/2014/main" xmlns="" id="{F77DC731-2318-F7FD-96BD-F4759D2FBE06}"/>
              </a:ext>
            </a:extLst>
          </p:cNvPr>
          <p:cNvSpPr/>
          <p:nvPr/>
        </p:nvSpPr>
        <p:spPr>
          <a:xfrm>
            <a:off x="1072785" y="2434897"/>
            <a:ext cx="564670" cy="507635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endParaRPr lang="ko-KR" altLang="en-US" sz="2400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F9D0C8D5-5D20-EB6E-E0BE-1802071D2F0C}"/>
              </a:ext>
            </a:extLst>
          </p:cNvPr>
          <p:cNvSpPr txBox="1"/>
          <p:nvPr/>
        </p:nvSpPr>
        <p:spPr>
          <a:xfrm>
            <a:off x="1483602" y="5290782"/>
            <a:ext cx="3310750" cy="101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목차 시각화로</a:t>
            </a:r>
            <a:endParaRPr lang="en-US" altLang="ko-KR" sz="24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 눈에 문서 구조 파악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F9D0C8D5-5D20-EB6E-E0BE-1802071D2F0C}"/>
              </a:ext>
            </a:extLst>
          </p:cNvPr>
          <p:cNvSpPr txBox="1"/>
          <p:nvPr/>
        </p:nvSpPr>
        <p:spPr>
          <a:xfrm>
            <a:off x="3034278" y="2881806"/>
            <a:ext cx="3310750" cy="101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대화형 인터페이스로</a:t>
            </a:r>
            <a:endParaRPr lang="en-US" altLang="ko-KR" sz="24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keyword</a:t>
            </a:r>
            <a:r>
              <a:rPr lang="ko-KR" altLang="en-US" sz="24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가능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1E82E6B5-F777-FF85-0F2A-8028D3A0B54F}"/>
              </a:ext>
            </a:extLst>
          </p:cNvPr>
          <p:cNvCxnSpPr/>
          <p:nvPr/>
        </p:nvCxnSpPr>
        <p:spPr>
          <a:xfrm>
            <a:off x="-37228" y="20196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9" name="그림 248">
            <a:extLst>
              <a:ext uri="{FF2B5EF4-FFF2-40B4-BE49-F238E27FC236}">
                <a16:creationId xmlns:a16="http://schemas.microsoft.com/office/drawing/2014/main" xmlns="" id="{5D53AA7D-41DC-748D-93C2-1CC1F905E09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8" t="54442" r="17694" b="31864"/>
          <a:stretch/>
        </p:blipFill>
        <p:spPr>
          <a:xfrm rot="13959036" flipH="1" flipV="1">
            <a:off x="-32499" y="2893108"/>
            <a:ext cx="892154" cy="1138177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xmlns="" id="{5D53AA7D-41DC-748D-93C2-1CC1F905E09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8" t="54442" r="17694" b="31864"/>
          <a:stretch/>
        </p:blipFill>
        <p:spPr>
          <a:xfrm rot="13959036" flipH="1" flipV="1">
            <a:off x="-16845" y="5330492"/>
            <a:ext cx="892154" cy="1138177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xmlns="" id="{5D53AA7D-41DC-748D-93C2-1CC1F905E09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8" t="54442" r="17694" b="31864"/>
          <a:stretch/>
        </p:blipFill>
        <p:spPr>
          <a:xfrm rot="13959036" flipH="1" flipV="1">
            <a:off x="-32499" y="7819844"/>
            <a:ext cx="892154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9196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-21771" y="323218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51296" y="384391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2946" y="445406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7" y="507047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0" y="568220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-7028" y="629235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-14743" y="691742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-44268" y="752915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-15918" y="813930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525" y="87557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028" y="936744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0" y="997759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39485" y="1384181"/>
            <a:ext cx="0" cy="852794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45477" y="1378057"/>
            <a:ext cx="0" cy="852794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494971" y="1378057"/>
            <a:ext cx="0" cy="8534067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2129991" y="1384181"/>
            <a:ext cx="0" cy="8521819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2722927" y="1384181"/>
            <a:ext cx="54042" cy="8534067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3328919" y="1384181"/>
            <a:ext cx="76593" cy="852794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3978413" y="1378057"/>
            <a:ext cx="38392" cy="8540191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584405" y="1378057"/>
            <a:ext cx="0" cy="8534067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214276" y="1378057"/>
            <a:ext cx="0" cy="8521819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807212" y="1384181"/>
            <a:ext cx="0" cy="852794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413204" y="1384181"/>
            <a:ext cx="0" cy="8521819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-44268" y="2618834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직사각형 223"/>
          <p:cNvSpPr/>
          <p:nvPr/>
        </p:nvSpPr>
        <p:spPr>
          <a:xfrm>
            <a:off x="126574" y="1181718"/>
            <a:ext cx="6389214" cy="803274"/>
          </a:xfrm>
          <a:prstGeom prst="rect">
            <a:avLst/>
          </a:prstGeom>
          <a:solidFill>
            <a:srgbClr val="ED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8225508" y="793998"/>
            <a:ext cx="2386670" cy="3049912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8151223" y="4651782"/>
            <a:ext cx="1845556" cy="3882711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/>
          <p:cNvSpPr txBox="1"/>
          <p:nvPr/>
        </p:nvSpPr>
        <p:spPr>
          <a:xfrm>
            <a:off x="-5335425" y="1948719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sp>
        <p:nvSpPr>
          <p:cNvPr id="235" name="구름 234"/>
          <p:cNvSpPr/>
          <p:nvPr/>
        </p:nvSpPr>
        <p:spPr>
          <a:xfrm>
            <a:off x="7338053" y="1102652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36" name="구름 235"/>
          <p:cNvSpPr/>
          <p:nvPr/>
        </p:nvSpPr>
        <p:spPr>
          <a:xfrm>
            <a:off x="8226244" y="4953000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2560678">
            <a:off x="617807" y="8637519"/>
            <a:ext cx="972325" cy="971550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401283">
            <a:off x="11993270" y="4114766"/>
            <a:ext cx="972325" cy="971550"/>
          </a:xfrm>
          <a:prstGeom prst="rect">
            <a:avLst/>
          </a:prstGeom>
        </p:spPr>
      </p:pic>
      <p:sp>
        <p:nvSpPr>
          <p:cNvPr id="226" name="직사각형 225"/>
          <p:cNvSpPr/>
          <p:nvPr/>
        </p:nvSpPr>
        <p:spPr>
          <a:xfrm>
            <a:off x="-4517301" y="7107816"/>
            <a:ext cx="2490534" cy="2490810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구름 236"/>
          <p:cNvSpPr/>
          <p:nvPr/>
        </p:nvSpPr>
        <p:spPr>
          <a:xfrm>
            <a:off x="7356263" y="6250500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>
            <a:off x="11163728" y="7949540"/>
            <a:ext cx="1315704" cy="1219139"/>
          </a:xfrm>
          <a:prstGeom prst="rect">
            <a:avLst/>
          </a:prstGeom>
        </p:spPr>
      </p:pic>
      <p:sp>
        <p:nvSpPr>
          <p:cNvPr id="54" name="구름 53"/>
          <p:cNvSpPr/>
          <p:nvPr/>
        </p:nvSpPr>
        <p:spPr>
          <a:xfrm>
            <a:off x="8333284" y="103725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169" y="9030096"/>
            <a:ext cx="882028" cy="882028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xmlns="" id="{DB76E719-4002-FE22-ECF8-9FF452168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20402838">
            <a:off x="110982" y="8416397"/>
            <a:ext cx="972325" cy="971550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xmlns="" id="{F0AA854C-BD3D-F1CF-C96A-E03073AA1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 rot="2607832">
            <a:off x="5558948" y="2758877"/>
            <a:ext cx="1315704" cy="1219139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198317" y="2337001"/>
            <a:ext cx="6373739" cy="6591440"/>
            <a:chOff x="164109" y="1743836"/>
            <a:chExt cx="6373739" cy="659144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A80965C3-EA6C-43C1-2DA4-96D92DA9A723}"/>
                </a:ext>
              </a:extLst>
            </p:cNvPr>
            <p:cNvGrpSpPr/>
            <p:nvPr/>
          </p:nvGrpSpPr>
          <p:grpSpPr>
            <a:xfrm>
              <a:off x="2371820" y="1743836"/>
              <a:ext cx="2318969" cy="1253010"/>
              <a:chOff x="1162510" y="1966639"/>
              <a:chExt cx="1689170" cy="889000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2D540515-BE3F-D9C4-10F8-60A0C4CAE324}"/>
                  </a:ext>
                </a:extLst>
              </p:cNvPr>
              <p:cNvSpPr/>
              <p:nvPr/>
            </p:nvSpPr>
            <p:spPr>
              <a:xfrm>
                <a:off x="1412717" y="2195239"/>
                <a:ext cx="1438963" cy="660400"/>
              </a:xfrm>
              <a:prstGeom prst="rect">
                <a:avLst/>
              </a:prstGeom>
              <a:solidFill>
                <a:srgbClr val="FDF4E5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Web Client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React</a:t>
                </a:r>
                <a:endParaRPr kumimoji="1" lang="ko-KR" altLang="en-US" sz="1600" b="1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30" name="Picture 8">
                <a:extLst>
                  <a:ext uri="{FF2B5EF4-FFF2-40B4-BE49-F238E27FC236}">
                    <a16:creationId xmlns:a16="http://schemas.microsoft.com/office/drawing/2014/main" xmlns="" id="{604C31EE-D3FD-B879-919A-5FA9BFBB7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510" y="1966639"/>
                <a:ext cx="457200" cy="457200"/>
              </a:xfrm>
              <a:prstGeom prst="rect">
                <a:avLst/>
              </a:prstGeom>
              <a:grpFill/>
              <a:extLst/>
            </p:spPr>
          </p:pic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F7FA9BC6-6D54-E2C3-4396-C5A2FE25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1" y="2641496"/>
              <a:ext cx="1272773" cy="914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D7C7CEF8-A311-39A0-CB2B-FF171568A1EE}"/>
                </a:ext>
              </a:extLst>
            </p:cNvPr>
            <p:cNvSpPr txBox="1"/>
            <p:nvPr/>
          </p:nvSpPr>
          <p:spPr>
            <a:xfrm>
              <a:off x="4058444" y="3520822"/>
              <a:ext cx="2282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rPr>
                <a:t>파일 업로드</a:t>
              </a:r>
              <a:endParaRPr kumimoji="1"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Open Sans" panose="020B0606030504020204" pitchFamily="34" charset="0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95EF7B6E-36FA-B3E5-F22D-64FBA4F9518A}"/>
                </a:ext>
              </a:extLst>
            </p:cNvPr>
            <p:cNvGrpSpPr/>
            <p:nvPr/>
          </p:nvGrpSpPr>
          <p:grpSpPr>
            <a:xfrm>
              <a:off x="3481366" y="6291439"/>
              <a:ext cx="3056482" cy="1296237"/>
              <a:chOff x="4664622" y="4603840"/>
              <a:chExt cx="2804234" cy="861778"/>
            </a:xfrm>
            <a:noFill/>
          </p:grpSpPr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xmlns="" id="{A9AA2DDE-A8CC-02D9-6798-7555A60D33BE}"/>
                  </a:ext>
                </a:extLst>
              </p:cNvPr>
              <p:cNvSpPr/>
              <p:nvPr/>
            </p:nvSpPr>
            <p:spPr>
              <a:xfrm>
                <a:off x="5045243" y="4805218"/>
                <a:ext cx="2423613" cy="660400"/>
              </a:xfrm>
              <a:prstGeom prst="roundRect">
                <a:avLst/>
              </a:prstGeom>
              <a:solidFill>
                <a:srgbClr val="FDF4E5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File Data Indexing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Python</a:t>
                </a:r>
                <a:endParaRPr kumimoji="1" lang="ko-KR" altLang="en-US" sz="1600" b="1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66" name="Picture 6">
                <a:extLst>
                  <a:ext uri="{FF2B5EF4-FFF2-40B4-BE49-F238E27FC236}">
                    <a16:creationId xmlns:a16="http://schemas.microsoft.com/office/drawing/2014/main" xmlns="" id="{E01B274D-5FF5-5603-0D74-E4F5FAB35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622" y="4603840"/>
                <a:ext cx="574641" cy="457200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xmlns="" id="{65B54924-F255-92A7-9011-9ECC0CB5461F}"/>
                </a:ext>
              </a:extLst>
            </p:cNvPr>
            <p:cNvGrpSpPr/>
            <p:nvPr/>
          </p:nvGrpSpPr>
          <p:grpSpPr>
            <a:xfrm>
              <a:off x="628955" y="6246114"/>
              <a:ext cx="2403296" cy="1289173"/>
              <a:chOff x="2554304" y="4642919"/>
              <a:chExt cx="2010014" cy="907983"/>
            </a:xfrm>
            <a:noFill/>
          </p:grpSpPr>
          <p:sp>
            <p:nvSpPr>
              <p:cNvPr id="68" name="사다리꼴[T] 67">
                <a:extLst>
                  <a:ext uri="{FF2B5EF4-FFF2-40B4-BE49-F238E27FC236}">
                    <a16:creationId xmlns:a16="http://schemas.microsoft.com/office/drawing/2014/main" xmlns="" id="{6C9013C5-2E56-2E08-A685-CBA8CDED227A}"/>
                  </a:ext>
                </a:extLst>
              </p:cNvPr>
              <p:cNvSpPr/>
              <p:nvPr/>
            </p:nvSpPr>
            <p:spPr>
              <a:xfrm>
                <a:off x="2768603" y="4890502"/>
                <a:ext cx="1795715" cy="660400"/>
              </a:xfrm>
              <a:prstGeom prst="trapezoid">
                <a:avLst>
                  <a:gd name="adj" fmla="val 9615"/>
                </a:avLst>
              </a:prstGeom>
              <a:solidFill>
                <a:srgbClr val="FDF4E5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Data Storage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Elastic Search</a:t>
                </a:r>
                <a:endParaRPr kumimoji="1" lang="ko-KR" altLang="en-US" sz="1600" b="1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69" name="Picture 12">
                <a:extLst>
                  <a:ext uri="{FF2B5EF4-FFF2-40B4-BE49-F238E27FC236}">
                    <a16:creationId xmlns:a16="http://schemas.microsoft.com/office/drawing/2014/main" xmlns="" id="{FC842807-70C7-E4F2-0AEA-660AE8553F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304" y="4642919"/>
                <a:ext cx="571942" cy="571943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DE251982-A40F-B815-955E-1F6A88AE00C3}"/>
                </a:ext>
              </a:extLst>
            </p:cNvPr>
            <p:cNvGrpSpPr/>
            <p:nvPr/>
          </p:nvGrpSpPr>
          <p:grpSpPr>
            <a:xfrm>
              <a:off x="3649871" y="5441722"/>
              <a:ext cx="2465749" cy="1152618"/>
              <a:chOff x="1541969" y="3973027"/>
              <a:chExt cx="2465749" cy="1152618"/>
            </a:xfrm>
          </p:grpSpPr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xmlns="" id="{5AB0A4B2-114E-2ACD-C08D-0937B6A047FB}"/>
                  </a:ext>
                </a:extLst>
              </p:cNvPr>
              <p:cNvCxnSpPr>
                <a:cxnSpLocks/>
                <a:stCxn id="40" idx="2"/>
                <a:endCxn id="65" idx="0"/>
              </p:cNvCxnSpPr>
              <p:nvPr/>
            </p:nvCxnSpPr>
            <p:spPr>
              <a:xfrm>
                <a:off x="1541969" y="3973027"/>
                <a:ext cx="1567171" cy="1152618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7B0EC19D-BDBC-35AE-76E0-992FB3E88C42}"/>
                  </a:ext>
                </a:extLst>
              </p:cNvPr>
              <p:cNvSpPr txBox="1"/>
              <p:nvPr/>
            </p:nvSpPr>
            <p:spPr>
              <a:xfrm>
                <a:off x="2527826" y="4328007"/>
                <a:ext cx="1479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스크립트 실행</a:t>
                </a:r>
                <a:endParaRPr kumimoji="1" lang="ko-KR" altLang="en-US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xmlns="" id="{AAFA6ABA-58C9-0712-7CA5-FA509F6F7EB2}"/>
                </a:ext>
              </a:extLst>
            </p:cNvPr>
            <p:cNvGrpSpPr/>
            <p:nvPr/>
          </p:nvGrpSpPr>
          <p:grpSpPr>
            <a:xfrm>
              <a:off x="1958717" y="7535276"/>
              <a:ext cx="3258320" cy="800000"/>
              <a:chOff x="1918100" y="8123762"/>
              <a:chExt cx="3258320" cy="800000"/>
            </a:xfrm>
          </p:grpSpPr>
          <p:cxnSp>
            <p:nvCxnSpPr>
              <p:cNvPr id="76" name="구부러진 연결선[U] 75">
                <a:extLst>
                  <a:ext uri="{FF2B5EF4-FFF2-40B4-BE49-F238E27FC236}">
                    <a16:creationId xmlns:a16="http://schemas.microsoft.com/office/drawing/2014/main" xmlns="" id="{8FACC6F2-1B81-13B6-1793-27AAE86BCA56}"/>
                  </a:ext>
                </a:extLst>
              </p:cNvPr>
              <p:cNvCxnSpPr>
                <a:cxnSpLocks/>
                <a:stCxn id="65" idx="2"/>
                <a:endCxn id="68" idx="2"/>
              </p:cNvCxnSpPr>
              <p:nvPr/>
            </p:nvCxnSpPr>
            <p:spPr>
              <a:xfrm rot="5400000" flipH="1">
                <a:off x="3521060" y="6520802"/>
                <a:ext cx="52400" cy="3258320"/>
              </a:xfrm>
              <a:prstGeom prst="curvedConnector3">
                <a:avLst>
                  <a:gd name="adj1" fmla="val -436260"/>
                </a:avLst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0552B65D-19E5-354E-6187-AA00A0E61465}"/>
                  </a:ext>
                </a:extLst>
              </p:cNvPr>
              <p:cNvSpPr txBox="1"/>
              <p:nvPr/>
            </p:nvSpPr>
            <p:spPr>
              <a:xfrm>
                <a:off x="2686964" y="8554430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인덱싱 결과 저장</a:t>
                </a:r>
                <a:endParaRPr kumimoji="1" lang="ko-KR" altLang="en-US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xmlns="" id="{D5CBD8E0-4A52-3047-1A52-506B4893CBA0}"/>
                </a:ext>
              </a:extLst>
            </p:cNvPr>
            <p:cNvGrpSpPr/>
            <p:nvPr/>
          </p:nvGrpSpPr>
          <p:grpSpPr>
            <a:xfrm>
              <a:off x="1385034" y="5441722"/>
              <a:ext cx="2264837" cy="1155906"/>
              <a:chOff x="1534063" y="3811548"/>
              <a:chExt cx="2264837" cy="1155906"/>
            </a:xfrm>
          </p:grpSpPr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xmlns="" id="{D3FBDAC8-740B-BE88-F1CF-362916449369}"/>
                  </a:ext>
                </a:extLst>
              </p:cNvPr>
              <p:cNvCxnSpPr>
                <a:cxnSpLocks/>
                <a:stCxn id="68" idx="0"/>
                <a:endCxn id="40" idx="2"/>
              </p:cNvCxnSpPr>
              <p:nvPr/>
            </p:nvCxnSpPr>
            <p:spPr>
              <a:xfrm flipV="1">
                <a:off x="2107746" y="3811548"/>
                <a:ext cx="1691154" cy="1155906"/>
              </a:xfrm>
              <a:prstGeom prst="straightConnector1">
                <a:avLst/>
              </a:prstGeom>
              <a:ln>
                <a:solidFill>
                  <a:srgbClr val="495D6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9D97E82E-E57C-1C9D-91C4-6C6C2BE5FDB0}"/>
                  </a:ext>
                </a:extLst>
              </p:cNvPr>
              <p:cNvSpPr txBox="1"/>
              <p:nvPr/>
            </p:nvSpPr>
            <p:spPr>
              <a:xfrm>
                <a:off x="1534063" y="4148085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결과 전달</a:t>
                </a:r>
                <a:endParaRPr kumimoji="1" lang="ko-KR" altLang="en-US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45D6ACB8-455B-D4B0-71B5-8F1A46131711}"/>
                </a:ext>
              </a:extLst>
            </p:cNvPr>
            <p:cNvSpPr txBox="1"/>
            <p:nvPr/>
          </p:nvSpPr>
          <p:spPr>
            <a:xfrm>
              <a:off x="1806511" y="350715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rPr>
                <a:t>전처리 후 전달</a:t>
              </a:r>
              <a:endParaRPr kumimoji="1"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Open Sans" panose="020B0606030504020204" pitchFamily="34" charset="0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xmlns="" id="{90E6C0F7-6855-C4A6-06D5-706A13DC796E}"/>
                </a:ext>
              </a:extLst>
            </p:cNvPr>
            <p:cNvGrpSpPr/>
            <p:nvPr/>
          </p:nvGrpSpPr>
          <p:grpSpPr>
            <a:xfrm>
              <a:off x="2124489" y="4160529"/>
              <a:ext cx="2761582" cy="1281193"/>
              <a:chOff x="2146772" y="6328899"/>
              <a:chExt cx="1859084" cy="8758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39A94833-DCFD-A351-BB54-3C0211E5FF07}"/>
                  </a:ext>
                </a:extLst>
              </p:cNvPr>
              <p:cNvSpPr/>
              <p:nvPr/>
            </p:nvSpPr>
            <p:spPr>
              <a:xfrm>
                <a:off x="2341447" y="6544331"/>
                <a:ext cx="1664409" cy="660400"/>
              </a:xfrm>
              <a:prstGeom prst="rect">
                <a:avLst/>
              </a:prstGeom>
              <a:solidFill>
                <a:srgbClr val="FDF4E5"/>
              </a:solidFill>
              <a:ln>
                <a:solidFill>
                  <a:srgbClr val="495D6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000" b="1" dirty="0">
                    <a:latin typeface="LG스마트체2.0 Bold" panose="020B0600000101010101" pitchFamily="50" charset="-127"/>
                    <a:ea typeface="LG스마트체2.0 Bold" panose="020B0600000101010101" pitchFamily="50" charset="-127"/>
                    <a:cs typeface="Open Sans" panose="020B0606030504020204" pitchFamily="34" charset="0"/>
                  </a:rPr>
                  <a:t>Main Server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ko-KR" sz="1600" b="1" dirty="0" err="1">
                    <a:solidFill>
                      <a:srgbClr val="495E67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Open Sans" panose="020B0606030504020204" pitchFamily="34" charset="0"/>
                  </a:rPr>
                  <a:t>Springboot</a:t>
                </a:r>
                <a:endParaRPr kumimoji="1" lang="ko-KR" altLang="en-US" sz="1600" b="1">
                  <a:solidFill>
                    <a:srgbClr val="495E67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Open Sans" panose="020B0606030504020204" pitchFamily="34" charset="0"/>
                </a:endParaRPr>
              </a:p>
            </p:txBody>
          </p:sp>
          <p:pic>
            <p:nvPicPr>
              <p:cNvPr id="120" name="Picture 10">
                <a:extLst>
                  <a:ext uri="{FF2B5EF4-FFF2-40B4-BE49-F238E27FC236}">
                    <a16:creationId xmlns:a16="http://schemas.microsoft.com/office/drawing/2014/main" xmlns="" id="{ED7CAC26-04E8-9879-7B16-FC6E4DC69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772" y="6328899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xmlns="" id="{F3C2A12D-146B-84F9-5B22-7B1B51BB19F4}"/>
                </a:ext>
              </a:extLst>
            </p:cNvPr>
            <p:cNvCxnSpPr>
              <a:cxnSpLocks/>
            </p:cNvCxnSpPr>
            <p:nvPr/>
          </p:nvCxnSpPr>
          <p:spPr>
            <a:xfrm>
              <a:off x="3891370" y="3009953"/>
              <a:ext cx="12593" cy="145398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xmlns="" id="{E7A387E6-891B-B145-C3F3-7A9A39D7A1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6766" y="2995111"/>
              <a:ext cx="1939" cy="1499821"/>
            </a:xfrm>
            <a:prstGeom prst="straightConnector1">
              <a:avLst/>
            </a:prstGeom>
            <a:ln>
              <a:solidFill>
                <a:srgbClr val="495D6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xmlns="" id="{0D687F68-3040-8882-C8D0-4A12AE18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20" b="96970" l="9596" r="89899">
                          <a14:foregroundMark x1="45455" y1="71717" x2="45455" y2="71717"/>
                          <a14:foregroundMark x1="46970" y1="73737" x2="41414" y2="69192"/>
                          <a14:foregroundMark x1="43939" y1="76263" x2="46970" y2="75758"/>
                          <a14:foregroundMark x1="45455" y1="71717" x2="64646" y2="78283"/>
                          <a14:foregroundMark x1="42929" y1="73737" x2="75758" y2="54040"/>
                          <a14:foregroundMark x1="75758" y1="54040" x2="85859" y2="90909"/>
                          <a14:foregroundMark x1="85859" y1="90909" x2="54040" y2="71212"/>
                          <a14:foregroundMark x1="54040" y1="74747" x2="54040" y2="74747"/>
                          <a14:foregroundMark x1="52525" y1="77778" x2="60101" y2="87879"/>
                          <a14:foregroundMark x1="21717" y1="13636" x2="41414" y2="26263"/>
                          <a14:foregroundMark x1="25758" y1="29293" x2="50505" y2="31313"/>
                          <a14:foregroundMark x1="41414" y1="19192" x2="54040" y2="28788"/>
                          <a14:foregroundMark x1="20202" y1="16162" x2="48485" y2="16162"/>
                          <a14:foregroundMark x1="29293" y1="9596" x2="52525" y2="10101"/>
                          <a14:foregroundMark x1="16162" y1="8081" x2="25758" y2="8586"/>
                          <a14:foregroundMark x1="52020" y1="93939" x2="72727" y2="93939"/>
                          <a14:foregroundMark x1="26768" y1="36869" x2="42929" y2="41414"/>
                          <a14:foregroundMark x1="26768" y1="40909" x2="47475" y2="42424"/>
                          <a14:foregroundMark x1="44444" y1="6566" x2="68182" y2="27778"/>
                          <a14:foregroundMark x1="76263" y1="49495" x2="83838" y2="52020"/>
                          <a14:foregroundMark x1="86869" y1="52525" x2="85354" y2="51010"/>
                          <a14:foregroundMark x1="50000" y1="96465" x2="53535" y2="96970"/>
                          <a14:foregroundMark x1="25758" y1="45455" x2="43939" y2="48990"/>
                          <a14:foregroundMark x1="60606" y1="34343" x2="61111" y2="42424"/>
                          <a14:foregroundMark x1="66667" y1="43434" x2="62626" y2="46970"/>
                          <a14:foregroundMark x1="62626" y1="5051" x2="65657" y2="5051"/>
                          <a14:foregroundMark x1="60606" y1="2020" x2="63131" y2="2020"/>
                          <a14:backgroundMark x1="7576" y1="19697" x2="7576" y2="328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09" y="1905629"/>
              <a:ext cx="1257300" cy="12573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934730" y="843366"/>
            <a:ext cx="428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Architecture</a:t>
            </a:r>
            <a:endParaRPr lang="ko-KR" altLang="en-US" sz="4400" b="1" dirty="0">
              <a:solidFill>
                <a:srgbClr val="495E67"/>
              </a:solidFill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82" y="340793"/>
            <a:ext cx="2718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450" dirty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FOBI</a:t>
            </a:r>
            <a:endParaRPr lang="ko-KR" altLang="en-US" sz="8000" b="1" spc="45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0" y="196516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 flipH="1">
            <a:off x="5596436" y="376004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1494530">
            <a:off x="5634065" y="2637544"/>
            <a:ext cx="760381" cy="7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452</TotalTime>
  <Words>129</Words>
  <Application>Microsoft Office PowerPoint</Application>
  <PresentationFormat>A4 용지(210x297mm)</PresentationFormat>
  <Paragraphs>60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5" baseType="lpstr">
      <vt:lpstr>LG스마트체 Regular</vt:lpstr>
      <vt:lpstr>YANGJIN</vt:lpstr>
      <vt:lpstr>Open Sans</vt:lpstr>
      <vt:lpstr>Calibri Light</vt:lpstr>
      <vt:lpstr>휴먼옛체</vt:lpstr>
      <vt:lpstr>Arial</vt:lpstr>
      <vt:lpstr>LG스마트체2.0 Bold</vt:lpstr>
      <vt:lpstr>맑은 고딕</vt:lpstr>
      <vt:lpstr>LG스마트체 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김민/연구원/IT SW플랫폼개발Project(min3.kim@lge.com)</cp:lastModifiedBy>
  <cp:revision>61</cp:revision>
  <dcterms:created xsi:type="dcterms:W3CDTF">2022-12-09T16:47:26Z</dcterms:created>
  <dcterms:modified xsi:type="dcterms:W3CDTF">2025-04-28T02:21:39Z</dcterms:modified>
</cp:coreProperties>
</file>